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3" r:id="rId4"/>
    <p:sldId id="271" r:id="rId5"/>
    <p:sldId id="268" r:id="rId6"/>
    <p:sldId id="269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55FC9ED2-9F49-4809-8EB7-8A5BC61A300A}">
          <p14:sldIdLst>
            <p14:sldId id="256"/>
            <p14:sldId id="259"/>
            <p14:sldId id="273"/>
            <p14:sldId id="271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9A8778-1342-46A3-9919-E35BF86FC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7EF2C24-6905-41A1-8845-15F437C9B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9B3EEF-4663-46B0-8071-83A645A0D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614077-CEE9-4F6E-8437-1B489EC8D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FDBF61-DE29-4392-9A5F-8E8C45689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001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F2E72E-6373-432B-A3FD-709A094CC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F127DAD-707A-4436-9D93-B2D233960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D06CFD-8EC2-4CB4-AD40-6ED39C0F4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1AE7FF-48A8-4B86-B313-8E1989C96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27D647-D88D-409B-B45A-F7098940C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764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F89625-B5F7-433A-95BF-D4D8FD75E1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B197021-69FF-4E85-A407-8C36361197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BA757A-F3A0-4609-8AC4-E9DE36B56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178574-F3C5-40D6-A65F-10B70C0AE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D8288C-E721-4DE0-A751-913FCE485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57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3ECBB-BC8A-49AA-B9BC-149C16C6A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E84F67-9369-48B5-A7CE-C0E6A19A6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2BDBCE-5F48-46E4-8303-CD8A66A73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C06CB5-0CFA-4D58-A412-B7AC3F3E5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CB964F-F7A7-46DB-80A1-4FBFAC930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5386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4D4943-D3CA-41D0-92EF-51C861C0F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5606F2-6326-41DC-B82C-15D1BE9EE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B6A7EE-9410-49DC-8B99-431CA4B85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B3CA0-D4C7-45E8-B1AB-0812A7262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D7F64A-74B1-4264-9B2E-9FE5F93AF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5293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5882AC-79EF-4DFA-A162-131049685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F65113-E82D-49AC-B1D1-5D50AB7910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8700DB-6B75-4E53-945E-F6BC6E3D2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F6EFE7-922A-41AF-BA78-2339B073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3648BC2-0F74-4B19-925A-6B4BED3C6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AB4541-3A74-42D7-8DD5-F74DB6255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39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59E71F-A01A-4B55-B147-CE5FE689E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A567796-A297-4F62-AE87-7E599D74A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C7BC86A-B2ED-4FEB-9643-9B7D0591C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13E72A9-231E-4CC5-882D-35599C959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DA9587-6080-401F-A984-31D28AFB7A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7D10B9-E561-40F5-85DC-7F0BA30B8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4BDB616-59D1-41B3-946F-E1797EA7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67C797A-246D-4546-9FF9-336664A46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5721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19CB1B-D7FF-4EFE-BDAF-5628D721C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127F001-56A0-488C-BDF9-D78AEE364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A864693-F086-40FD-886E-C4B5B6679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057A56-B9BD-4230-A0FE-569A31B09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931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F190AE2-858E-403B-A455-68A6E0F48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557030-D3FE-4C7F-B217-98C21511E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7D954C-3740-4B96-8FC9-9A5253211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241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0AFDE-6582-4C11-8C7F-75FF2D7A5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CE0465-7AE2-44CA-A69F-737014F75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A1EBC5F-D750-49C4-8FF4-0F005DC9B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504B16-0876-45A6-9B86-7D69CE8F5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435DCB-9ECD-4033-B8B0-234E1D18F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BA870A-38C3-4E57-A1C2-C6DCAB321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917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13A17D-C611-4CBB-8B7C-58762B6B5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E15FA32-69E6-472C-914B-F428C72D2F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A6E8CA-A205-45DA-B4F9-10414656A2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BFD6BF3-87D5-4061-9F92-AD0515484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320F4B-A3B8-4E6F-B874-8F60EEE7D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FB43A0-1937-469E-BA56-B63838998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8351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0AD205E-B62E-4BA3-9AE9-1ECE3E7DE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D4199D-72B9-4D37-B317-9134C28F2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C7A577-BDA7-4B65-B71F-D52CF24F31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FBB7E-9AA3-4ADA-9206-4A8DD0AA96D1}" type="datetimeFigureOut">
              <a:rPr lang="ko-KR" altLang="en-US" smtClean="0"/>
              <a:t>2018-10-01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34954A-910E-4F14-AE60-0EA7ABF094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87E2CC-93CA-48E5-871B-0F7547F589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624AE-A0BD-4DDF-842E-425F87A3F9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692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C:\Users\admin0\Desktop\KakaoTalk_Video_20181001_2349_12_918.mp4" TargetMode="External"/><Relationship Id="rId1" Type="http://schemas.microsoft.com/office/2007/relationships/media" Target="file:///C:\Users\admin0\Desktop\KakaoTalk_Video_20181001_2349_12_918.mp4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853363-7FC0-4AD0-837B-E01DC703A1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RC</a:t>
            </a:r>
            <a:r>
              <a:rPr lang="ko-KR" altLang="en-US" dirty="0"/>
              <a:t>카 시뮬레이션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09E3072-6475-46A1-9105-514BE2F1407D}"/>
              </a:ext>
            </a:extLst>
          </p:cNvPr>
          <p:cNvSpPr/>
          <p:nvPr/>
        </p:nvSpPr>
        <p:spPr>
          <a:xfrm>
            <a:off x="64655" y="64656"/>
            <a:ext cx="12053454" cy="6714836"/>
          </a:xfrm>
          <a:prstGeom prst="rect">
            <a:avLst/>
          </a:prstGeom>
          <a:noFill/>
          <a:ln w="60325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D3F6942B-88B2-4D1D-BE48-FAAE31F314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7289" y="3602038"/>
            <a:ext cx="9144000" cy="1655762"/>
          </a:xfrm>
        </p:spPr>
        <p:txBody>
          <a:bodyPr/>
          <a:lstStyle/>
          <a:p>
            <a:r>
              <a:rPr lang="en-US" altLang="ko-KR" dirty="0"/>
              <a:t>6</a:t>
            </a:r>
            <a:r>
              <a:rPr lang="ko-KR" altLang="en-US" dirty="0"/>
              <a:t>차 작품세미나</a:t>
            </a:r>
          </a:p>
        </p:txBody>
      </p:sp>
    </p:spTree>
    <p:extLst>
      <p:ext uri="{BB962C8B-B14F-4D97-AF65-F5344CB8AC3E}">
        <p14:creationId xmlns:p14="http://schemas.microsoft.com/office/powerpoint/2010/main" val="1723501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09E3072-6475-46A1-9105-514BE2F1407D}"/>
              </a:ext>
            </a:extLst>
          </p:cNvPr>
          <p:cNvSpPr/>
          <p:nvPr/>
        </p:nvSpPr>
        <p:spPr>
          <a:xfrm>
            <a:off x="64655" y="64656"/>
            <a:ext cx="12053454" cy="6714836"/>
          </a:xfrm>
          <a:prstGeom prst="rect">
            <a:avLst/>
          </a:prstGeom>
          <a:noFill/>
          <a:ln w="60325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E4D29D8-7394-4E79-8381-818C6015889A}"/>
              </a:ext>
            </a:extLst>
          </p:cNvPr>
          <p:cNvSpPr/>
          <p:nvPr/>
        </p:nvSpPr>
        <p:spPr>
          <a:xfrm>
            <a:off x="275208" y="445380"/>
            <a:ext cx="415616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6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자재 구매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07397C2-F1DD-475A-AAF2-09DB30476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08" y="1461043"/>
            <a:ext cx="6742545" cy="50569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B48CC2-B3A2-4A07-BA60-03532E6A3C42}"/>
              </a:ext>
            </a:extLst>
          </p:cNvPr>
          <p:cNvSpPr txBox="1"/>
          <p:nvPr/>
        </p:nvSpPr>
        <p:spPr>
          <a:xfrm>
            <a:off x="960582" y="5347732"/>
            <a:ext cx="163483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dirty="0">
                <a:solidFill>
                  <a:srgbClr val="FF0000"/>
                </a:solidFill>
              </a:rPr>
              <a:t>#1</a:t>
            </a:r>
            <a:endParaRPr lang="ko-KR" altLang="en-US" sz="2500" dirty="0">
              <a:solidFill>
                <a:srgbClr val="FF000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479413-D494-4B0E-B6FC-D602FDBDEDC2}"/>
              </a:ext>
            </a:extLst>
          </p:cNvPr>
          <p:cNvSpPr/>
          <p:nvPr/>
        </p:nvSpPr>
        <p:spPr>
          <a:xfrm>
            <a:off x="2595418" y="5396957"/>
            <a:ext cx="55496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>
                <a:solidFill>
                  <a:srgbClr val="FF0000"/>
                </a:solidFill>
              </a:rPr>
              <a:t>#2</a:t>
            </a:r>
            <a:endParaRPr lang="ko-KR" altLang="en-US" sz="2500" dirty="0">
              <a:solidFill>
                <a:srgbClr val="FF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1E7D2C7-EEED-45A3-9FCA-F051EA974DAF}"/>
              </a:ext>
            </a:extLst>
          </p:cNvPr>
          <p:cNvSpPr/>
          <p:nvPr/>
        </p:nvSpPr>
        <p:spPr>
          <a:xfrm>
            <a:off x="5640618" y="4195679"/>
            <a:ext cx="55496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500" dirty="0">
                <a:solidFill>
                  <a:srgbClr val="FF0000"/>
                </a:solidFill>
              </a:rPr>
              <a:t>#3</a:t>
            </a:r>
            <a:endParaRPr lang="ko-KR" altLang="en-US" sz="2500" dirty="0">
              <a:solidFill>
                <a:srgbClr val="FF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EE64F2-FD04-4C2B-8EDE-98CF1F143401}"/>
              </a:ext>
            </a:extLst>
          </p:cNvPr>
          <p:cNvSpPr/>
          <p:nvPr/>
        </p:nvSpPr>
        <p:spPr>
          <a:xfrm>
            <a:off x="7228306" y="1581177"/>
            <a:ext cx="3809056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500" dirty="0"/>
              <a:t>(1): </a:t>
            </a:r>
            <a:r>
              <a:rPr lang="ko-KR" altLang="en-US" sz="3500" dirty="0" err="1"/>
              <a:t>엔터리</a:t>
            </a:r>
            <a:r>
              <a:rPr lang="ko-KR" altLang="en-US" sz="3500" dirty="0"/>
              <a:t> 인코더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0357334-20F7-477E-8F43-0ADA31B212B2}"/>
              </a:ext>
            </a:extLst>
          </p:cNvPr>
          <p:cNvSpPr/>
          <p:nvPr/>
        </p:nvSpPr>
        <p:spPr>
          <a:xfrm>
            <a:off x="7228306" y="3113529"/>
            <a:ext cx="3360215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500" dirty="0"/>
              <a:t>(2): </a:t>
            </a:r>
            <a:r>
              <a:rPr lang="ko-KR" altLang="en-US" sz="3500" dirty="0"/>
              <a:t>스프링 세트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672553C-C99C-4264-98D1-15C77C35487C}"/>
              </a:ext>
            </a:extLst>
          </p:cNvPr>
          <p:cNvSpPr/>
          <p:nvPr/>
        </p:nvSpPr>
        <p:spPr>
          <a:xfrm>
            <a:off x="7228306" y="4434206"/>
            <a:ext cx="3958135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500" dirty="0"/>
              <a:t>(3): </a:t>
            </a:r>
            <a:r>
              <a:rPr lang="ko-KR" altLang="en-US" sz="3500" dirty="0" err="1"/>
              <a:t>아두이노</a:t>
            </a:r>
            <a:r>
              <a:rPr lang="ko-KR" altLang="en-US" sz="3500" dirty="0"/>
              <a:t> </a:t>
            </a:r>
            <a:br>
              <a:rPr lang="en-US" altLang="ko-KR" sz="3500" dirty="0"/>
            </a:br>
            <a:r>
              <a:rPr lang="en-US" altLang="ko-KR" sz="3500" dirty="0"/>
              <a:t>	</a:t>
            </a:r>
            <a:r>
              <a:rPr lang="ko-KR" altLang="en-US" sz="3500" dirty="0"/>
              <a:t>와이파이 </a:t>
            </a:r>
            <a:r>
              <a:rPr lang="ko-KR" altLang="en-US" sz="3500" dirty="0" err="1"/>
              <a:t>쉴드</a:t>
            </a:r>
            <a:endParaRPr lang="ko-KR" altLang="en-US" sz="3500" dirty="0"/>
          </a:p>
        </p:txBody>
      </p:sp>
    </p:spTree>
    <p:extLst>
      <p:ext uri="{BB962C8B-B14F-4D97-AF65-F5344CB8AC3E}">
        <p14:creationId xmlns:p14="http://schemas.microsoft.com/office/powerpoint/2010/main" val="1407736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09E3072-6475-46A1-9105-514BE2F1407D}"/>
              </a:ext>
            </a:extLst>
          </p:cNvPr>
          <p:cNvSpPr/>
          <p:nvPr/>
        </p:nvSpPr>
        <p:spPr>
          <a:xfrm>
            <a:off x="64655" y="64656"/>
            <a:ext cx="12053454" cy="6714836"/>
          </a:xfrm>
          <a:prstGeom prst="rect">
            <a:avLst/>
          </a:prstGeom>
          <a:noFill/>
          <a:ln w="60325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AA404AE-28AE-46DD-8066-4B8E017AA44B}"/>
              </a:ext>
            </a:extLst>
          </p:cNvPr>
          <p:cNvSpPr/>
          <p:nvPr/>
        </p:nvSpPr>
        <p:spPr>
          <a:xfrm>
            <a:off x="275208" y="445380"/>
            <a:ext cx="505417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RC</a:t>
            </a:r>
            <a:r>
              <a:rPr lang="ko-KR" altLang="en-US" sz="6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카 시스템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F3178009-2388-46C4-9567-9C3EDA0C790C}"/>
              </a:ext>
            </a:extLst>
          </p:cNvPr>
          <p:cNvGrpSpPr/>
          <p:nvPr/>
        </p:nvGrpSpPr>
        <p:grpSpPr>
          <a:xfrm>
            <a:off x="585100" y="1719327"/>
            <a:ext cx="5297958" cy="4290856"/>
            <a:chOff x="612808" y="1719327"/>
            <a:chExt cx="5297958" cy="4290856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2706EE9-15D3-44B9-A83E-9EB66F4A8D4E}"/>
                </a:ext>
              </a:extLst>
            </p:cNvPr>
            <p:cNvGrpSpPr/>
            <p:nvPr/>
          </p:nvGrpSpPr>
          <p:grpSpPr>
            <a:xfrm>
              <a:off x="612808" y="1719327"/>
              <a:ext cx="5297958" cy="4290856"/>
              <a:chOff x="6965960" y="3576174"/>
              <a:chExt cx="4076110" cy="3053751"/>
            </a:xfrm>
          </p:grpSpPr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705D28BC-A72E-4943-976F-E2D28D9A2CB2}"/>
                  </a:ext>
                </a:extLst>
              </p:cNvPr>
              <p:cNvSpPr/>
              <p:nvPr/>
            </p:nvSpPr>
            <p:spPr>
              <a:xfrm>
                <a:off x="7789932" y="3936188"/>
                <a:ext cx="2442750" cy="2676799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37CCC251-09EA-4A94-B81B-CB5BB5353361}"/>
                  </a:ext>
                </a:extLst>
              </p:cNvPr>
              <p:cNvSpPr/>
              <p:nvPr/>
            </p:nvSpPr>
            <p:spPr>
              <a:xfrm>
                <a:off x="6980544" y="4156429"/>
                <a:ext cx="3638605" cy="271066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모서리가 둥근 직사각형 4">
                <a:extLst>
                  <a:ext uri="{FF2B5EF4-FFF2-40B4-BE49-F238E27FC236}">
                    <a16:creationId xmlns:a16="http://schemas.microsoft.com/office/drawing/2014/main" id="{861005F2-264B-4B89-ABBE-C14A56A860D0}"/>
                  </a:ext>
                </a:extLst>
              </p:cNvPr>
              <p:cNvSpPr/>
              <p:nvPr/>
            </p:nvSpPr>
            <p:spPr>
              <a:xfrm>
                <a:off x="6965960" y="3941834"/>
                <a:ext cx="685428" cy="734143"/>
              </a:xfrm>
              <a:prstGeom prst="round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모서리가 둥근 직사각형 6">
                <a:extLst>
                  <a:ext uri="{FF2B5EF4-FFF2-40B4-BE49-F238E27FC236}">
                    <a16:creationId xmlns:a16="http://schemas.microsoft.com/office/drawing/2014/main" id="{9221E2FA-5557-418A-839F-6C651891EC78}"/>
                  </a:ext>
                </a:extLst>
              </p:cNvPr>
              <p:cNvSpPr/>
              <p:nvPr/>
            </p:nvSpPr>
            <p:spPr>
              <a:xfrm>
                <a:off x="10342059" y="3924890"/>
                <a:ext cx="685428" cy="734143"/>
              </a:xfrm>
              <a:prstGeom prst="round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37159DC4-8AE8-4656-8E2A-C004862DD5EE}"/>
                  </a:ext>
                </a:extLst>
              </p:cNvPr>
              <p:cNvSpPr/>
              <p:nvPr/>
            </p:nvSpPr>
            <p:spPr>
              <a:xfrm>
                <a:off x="6995127" y="6110377"/>
                <a:ext cx="3638605" cy="271066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모서리가 둥근 직사각형 9">
                <a:extLst>
                  <a:ext uri="{FF2B5EF4-FFF2-40B4-BE49-F238E27FC236}">
                    <a16:creationId xmlns:a16="http://schemas.microsoft.com/office/drawing/2014/main" id="{3EBF1645-56FD-4A0E-8CF0-CC0D2DD5529B}"/>
                  </a:ext>
                </a:extLst>
              </p:cNvPr>
              <p:cNvSpPr/>
              <p:nvPr/>
            </p:nvSpPr>
            <p:spPr>
              <a:xfrm>
                <a:off x="6980544" y="5895782"/>
                <a:ext cx="685428" cy="734143"/>
              </a:xfrm>
              <a:prstGeom prst="round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DC</a:t>
                </a:r>
                <a:br>
                  <a:rPr lang="en-US" altLang="ko-KR" dirty="0">
                    <a:solidFill>
                      <a:schemeClr val="tx1"/>
                    </a:solidFill>
                  </a:rPr>
                </a:br>
                <a:r>
                  <a:rPr lang="ko-KR" altLang="en-US" dirty="0">
                    <a:solidFill>
                      <a:schemeClr val="tx1"/>
                    </a:solidFill>
                  </a:rPr>
                  <a:t>모터</a:t>
                </a:r>
                <a:endParaRPr lang="ko-KR" altLang="en-US" dirty="0"/>
              </a:p>
            </p:txBody>
          </p:sp>
          <p:sp>
            <p:nvSpPr>
              <p:cNvPr id="17" name="모서리가 둥근 직사각형 10">
                <a:extLst>
                  <a:ext uri="{FF2B5EF4-FFF2-40B4-BE49-F238E27FC236}">
                    <a16:creationId xmlns:a16="http://schemas.microsoft.com/office/drawing/2014/main" id="{9DAB052F-E4B2-403B-88FC-747DE896FDD8}"/>
                  </a:ext>
                </a:extLst>
              </p:cNvPr>
              <p:cNvSpPr/>
              <p:nvPr/>
            </p:nvSpPr>
            <p:spPr>
              <a:xfrm>
                <a:off x="10356642" y="5878839"/>
                <a:ext cx="685428" cy="734143"/>
              </a:xfrm>
              <a:prstGeom prst="round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DC</a:t>
                </a:r>
                <a:br>
                  <a:rPr lang="en-US" altLang="ko-KR" dirty="0">
                    <a:solidFill>
                      <a:schemeClr val="tx1"/>
                    </a:solidFill>
                  </a:rPr>
                </a:br>
                <a:r>
                  <a:rPr lang="ko-KR" altLang="en-US" dirty="0">
                    <a:solidFill>
                      <a:schemeClr val="tx1"/>
                    </a:solidFill>
                  </a:rPr>
                  <a:t>모터</a:t>
                </a:r>
                <a:endParaRPr lang="ko-KR" altLang="en-US" dirty="0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57253EAB-C7B5-42B5-B763-C3EB167FF319}"/>
                  </a:ext>
                </a:extLst>
              </p:cNvPr>
              <p:cNvSpPr/>
              <p:nvPr/>
            </p:nvSpPr>
            <p:spPr>
              <a:xfrm>
                <a:off x="8544634" y="4051953"/>
                <a:ext cx="933348" cy="480017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tx1"/>
                    </a:solidFill>
                  </a:rPr>
                  <a:t>서보모터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모서리가 둥근 직사각형 16">
                <a:extLst>
                  <a:ext uri="{FF2B5EF4-FFF2-40B4-BE49-F238E27FC236}">
                    <a16:creationId xmlns:a16="http://schemas.microsoft.com/office/drawing/2014/main" id="{907BC6CC-06CF-4321-90ED-26DDA45B2467}"/>
                  </a:ext>
                </a:extLst>
              </p:cNvPr>
              <p:cNvSpPr/>
              <p:nvPr/>
            </p:nvSpPr>
            <p:spPr>
              <a:xfrm>
                <a:off x="7966755" y="3670767"/>
                <a:ext cx="2103684" cy="381186"/>
              </a:xfrm>
              <a:prstGeom prst="round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Camera</a:t>
                </a:r>
                <a:endParaRPr lang="ko-KR" altLang="en-US" dirty="0"/>
              </a:p>
            </p:txBody>
          </p:sp>
          <p:sp>
            <p:nvSpPr>
              <p:cNvPr id="21" name="모서리가 둥근 직사각형 17">
                <a:extLst>
                  <a:ext uri="{FF2B5EF4-FFF2-40B4-BE49-F238E27FC236}">
                    <a16:creationId xmlns:a16="http://schemas.microsoft.com/office/drawing/2014/main" id="{CB1E7FD6-B3A7-4AD2-9330-AEA79F512269}"/>
                  </a:ext>
                </a:extLst>
              </p:cNvPr>
              <p:cNvSpPr/>
              <p:nvPr/>
            </p:nvSpPr>
            <p:spPr>
              <a:xfrm>
                <a:off x="8090715" y="3576174"/>
                <a:ext cx="530482" cy="190593"/>
              </a:xfrm>
              <a:prstGeom prst="round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모서리가 둥근 직사각형 18">
                <a:extLst>
                  <a:ext uri="{FF2B5EF4-FFF2-40B4-BE49-F238E27FC236}">
                    <a16:creationId xmlns:a16="http://schemas.microsoft.com/office/drawing/2014/main" id="{C8956A59-000D-4E0D-ABBD-295C3D734B1A}"/>
                  </a:ext>
                </a:extLst>
              </p:cNvPr>
              <p:cNvSpPr/>
              <p:nvPr/>
            </p:nvSpPr>
            <p:spPr>
              <a:xfrm>
                <a:off x="9388653" y="3576880"/>
                <a:ext cx="530482" cy="190593"/>
              </a:xfrm>
              <a:prstGeom prst="round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256D860-1286-499B-981F-0FFDAC3C7339}"/>
                </a:ext>
              </a:extLst>
            </p:cNvPr>
            <p:cNvSpPr/>
            <p:nvPr/>
          </p:nvSpPr>
          <p:spPr>
            <a:xfrm>
              <a:off x="1885170" y="3151991"/>
              <a:ext cx="2753234" cy="1878427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br>
                <a:rPr lang="en-US" altLang="ko-KR" dirty="0">
                  <a:solidFill>
                    <a:schemeClr val="tx1"/>
                  </a:solidFill>
                </a:rPr>
              </a:br>
              <a:r>
                <a:rPr lang="en-US" altLang="ko-KR" dirty="0">
                  <a:solidFill>
                    <a:schemeClr val="tx1"/>
                  </a:solidFill>
                </a:rPr>
                <a:t>RPI 3</a:t>
              </a:r>
              <a:br>
                <a:rPr lang="en-US" altLang="ko-KR" dirty="0">
                  <a:solidFill>
                    <a:schemeClr val="tx1"/>
                  </a:solidFill>
                </a:rPr>
              </a:br>
              <a:endParaRPr lang="ko-KR" altLang="en-US" dirty="0"/>
            </a:p>
          </p:txBody>
        </p:sp>
        <p:cxnSp>
          <p:nvCxnSpPr>
            <p:cNvPr id="3" name="직선 화살표 연결선 2">
              <a:extLst>
                <a:ext uri="{FF2B5EF4-FFF2-40B4-BE49-F238E27FC236}">
                  <a16:creationId xmlns:a16="http://schemas.microsoft.com/office/drawing/2014/main" id="{C36A5523-82E1-4C7B-A39F-7DEFAA1DED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61787" y="2915527"/>
              <a:ext cx="18953" cy="668542"/>
            </a:xfrm>
            <a:prstGeom prst="straightConnector1">
              <a:avLst/>
            </a:prstGeom>
            <a:ln w="76200">
              <a:solidFill>
                <a:schemeClr val="accent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CE10FBE3-84E5-4446-8C38-7B457B9541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42834" y="4957126"/>
              <a:ext cx="18953" cy="668542"/>
            </a:xfrm>
            <a:prstGeom prst="straightConnector1">
              <a:avLst/>
            </a:prstGeom>
            <a:ln w="76200">
              <a:solidFill>
                <a:schemeClr val="accent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모서리가 둥근 직사각형 10">
            <a:extLst>
              <a:ext uri="{FF2B5EF4-FFF2-40B4-BE49-F238E27FC236}">
                <a16:creationId xmlns:a16="http://schemas.microsoft.com/office/drawing/2014/main" id="{19E60F5A-391E-4463-B7DD-527D1112E5F8}"/>
              </a:ext>
            </a:extLst>
          </p:cNvPr>
          <p:cNvSpPr/>
          <p:nvPr/>
        </p:nvSpPr>
        <p:spPr>
          <a:xfrm>
            <a:off x="3601365" y="3187492"/>
            <a:ext cx="1158095" cy="868121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TX832</a:t>
            </a:r>
            <a:endParaRPr lang="ko-KR" altLang="en-US" dirty="0"/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12E61A01-18B0-456A-88AF-8181C4591F22}"/>
              </a:ext>
            </a:extLst>
          </p:cNvPr>
          <p:cNvCxnSpPr>
            <a:cxnSpLocks/>
          </p:cNvCxnSpPr>
          <p:nvPr/>
        </p:nvCxnSpPr>
        <p:spPr>
          <a:xfrm flipH="1">
            <a:off x="4180412" y="2290043"/>
            <a:ext cx="1" cy="1044284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7CFDE328-B2E0-4E74-8406-FF77C0626EE1}"/>
              </a:ext>
            </a:extLst>
          </p:cNvPr>
          <p:cNvGrpSpPr/>
          <p:nvPr/>
        </p:nvGrpSpPr>
        <p:grpSpPr>
          <a:xfrm>
            <a:off x="6988027" y="1749845"/>
            <a:ext cx="3802953" cy="1524089"/>
            <a:chOff x="7409497" y="1164602"/>
            <a:chExt cx="3802953" cy="1524089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F0F72421-E174-4C17-A8B5-4E6A0C0E7606}"/>
                </a:ext>
              </a:extLst>
            </p:cNvPr>
            <p:cNvSpPr/>
            <p:nvPr/>
          </p:nvSpPr>
          <p:spPr>
            <a:xfrm>
              <a:off x="7409497" y="1164602"/>
              <a:ext cx="3802953" cy="152408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모서리가 둥근 직사각형 10">
              <a:extLst>
                <a:ext uri="{FF2B5EF4-FFF2-40B4-BE49-F238E27FC236}">
                  <a16:creationId xmlns:a16="http://schemas.microsoft.com/office/drawing/2014/main" id="{7A71C90B-1793-4FB2-AA2F-CB6C05D4F29A}"/>
                </a:ext>
              </a:extLst>
            </p:cNvPr>
            <p:cNvSpPr/>
            <p:nvPr/>
          </p:nvSpPr>
          <p:spPr>
            <a:xfrm>
              <a:off x="9529747" y="1366958"/>
              <a:ext cx="1158095" cy="868121"/>
            </a:xfrm>
            <a:prstGeom prst="roundRect">
              <a:avLst/>
            </a:prstGeom>
            <a:solidFill>
              <a:schemeClr val="bg1"/>
            </a:solidFill>
            <a:ln w="5715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RC832</a:t>
              </a:r>
              <a:endParaRPr lang="ko-KR" altLang="en-US" dirty="0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3777D0DC-1036-4914-AB0E-CFCA7BECDD5A}"/>
                </a:ext>
              </a:extLst>
            </p:cNvPr>
            <p:cNvSpPr/>
            <p:nvPr/>
          </p:nvSpPr>
          <p:spPr>
            <a:xfrm>
              <a:off x="7526327" y="1329808"/>
              <a:ext cx="1880402" cy="998888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LCD</a:t>
              </a:r>
              <a:r>
                <a:rPr lang="ko-KR" altLang="en-US" dirty="0">
                  <a:solidFill>
                    <a:schemeClr val="tx1"/>
                  </a:solidFill>
                </a:rPr>
                <a:t> 모니터</a:t>
              </a:r>
            </a:p>
          </p:txBody>
        </p:sp>
      </p:grp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7ACE2CE1-78EF-438D-94EF-71094FD25CCD}"/>
              </a:ext>
            </a:extLst>
          </p:cNvPr>
          <p:cNvCxnSpPr>
            <a:cxnSpLocks/>
          </p:cNvCxnSpPr>
          <p:nvPr/>
        </p:nvCxnSpPr>
        <p:spPr>
          <a:xfrm flipH="1">
            <a:off x="8669907" y="2414495"/>
            <a:ext cx="675583" cy="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144E814D-CB5E-46D0-BBE0-03E45FE8D735}"/>
              </a:ext>
            </a:extLst>
          </p:cNvPr>
          <p:cNvGrpSpPr/>
          <p:nvPr/>
        </p:nvGrpSpPr>
        <p:grpSpPr>
          <a:xfrm>
            <a:off x="6988027" y="4441886"/>
            <a:ext cx="4719782" cy="2105041"/>
            <a:chOff x="7067195" y="3871652"/>
            <a:chExt cx="4719782" cy="2105041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9C84BA19-F32C-4A0F-B8BE-7902BA1586E6}"/>
                </a:ext>
              </a:extLst>
            </p:cNvPr>
            <p:cNvGrpSpPr/>
            <p:nvPr/>
          </p:nvGrpSpPr>
          <p:grpSpPr>
            <a:xfrm>
              <a:off x="7067195" y="3871652"/>
              <a:ext cx="4719782" cy="2105041"/>
              <a:chOff x="7259782" y="4055613"/>
              <a:chExt cx="4719782" cy="2105041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F81CB505-DF56-4E20-87FE-38D7BAD93C14}"/>
                  </a:ext>
                </a:extLst>
              </p:cNvPr>
              <p:cNvSpPr/>
              <p:nvPr/>
            </p:nvSpPr>
            <p:spPr>
              <a:xfrm>
                <a:off x="7259782" y="4055613"/>
                <a:ext cx="4719782" cy="2105041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B93762F0-F2BB-4E90-A07D-FC6A701E938F}"/>
                  </a:ext>
                </a:extLst>
              </p:cNvPr>
              <p:cNvSpPr/>
              <p:nvPr/>
            </p:nvSpPr>
            <p:spPr>
              <a:xfrm>
                <a:off x="7446442" y="4280320"/>
                <a:ext cx="1880402" cy="601477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>
                    <a:solidFill>
                      <a:schemeClr val="tx1"/>
                    </a:solidFill>
                  </a:rPr>
                  <a:t>와이파이 </a:t>
                </a:r>
                <a:r>
                  <a:rPr lang="ko-KR" altLang="en-US" dirty="0" err="1">
                    <a:solidFill>
                      <a:schemeClr val="tx1"/>
                    </a:solidFill>
                  </a:rPr>
                  <a:t>쉴드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7F9F1808-0EAD-4A46-A2CA-83180F7C465D}"/>
                  </a:ext>
                </a:extLst>
              </p:cNvPr>
              <p:cNvSpPr/>
              <p:nvPr/>
            </p:nvSpPr>
            <p:spPr>
              <a:xfrm>
                <a:off x="7446442" y="4881797"/>
                <a:ext cx="1880402" cy="998888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>
                    <a:solidFill>
                      <a:schemeClr val="tx1"/>
                    </a:solidFill>
                  </a:rPr>
                  <a:t>아두이노</a:t>
                </a:r>
                <a:r>
                  <a:rPr lang="en-US" altLang="ko-KR" dirty="0">
                    <a:solidFill>
                      <a:schemeClr val="tx1"/>
                    </a:solidFill>
                  </a:rPr>
                  <a:t> UNO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C4993185-2D43-4383-AE23-EC659F7F2AFC}"/>
                  </a:ext>
                </a:extLst>
              </p:cNvPr>
              <p:cNvSpPr/>
              <p:nvPr/>
            </p:nvSpPr>
            <p:spPr>
              <a:xfrm>
                <a:off x="9809031" y="4478774"/>
                <a:ext cx="1880402" cy="601478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err="1">
                    <a:solidFill>
                      <a:schemeClr val="tx1"/>
                    </a:solidFill>
                  </a:rPr>
                  <a:t>엔터리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 </a:t>
                </a:r>
                <a:r>
                  <a:rPr lang="ko-KR" altLang="en-US" dirty="0" err="1">
                    <a:solidFill>
                      <a:schemeClr val="tx1"/>
                    </a:solidFill>
                  </a:rPr>
                  <a:t>엔코더</a:t>
                </a:r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8BC47E5A-8332-4914-BE2A-EEA6FD77B65D}"/>
                  </a:ext>
                </a:extLst>
              </p:cNvPr>
              <p:cNvSpPr/>
              <p:nvPr/>
            </p:nvSpPr>
            <p:spPr>
              <a:xfrm>
                <a:off x="9809031" y="5080252"/>
                <a:ext cx="1880402" cy="601477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tx1"/>
                    </a:solidFill>
                  </a:rPr>
                  <a:t>10k</a:t>
                </a:r>
                <a:r>
                  <a:rPr lang="ko-KR" altLang="en-US" dirty="0">
                    <a:solidFill>
                      <a:schemeClr val="tx1"/>
                    </a:solidFill>
                  </a:rPr>
                  <a:t>옴 </a:t>
                </a:r>
                <a:br>
                  <a:rPr lang="en-US" altLang="ko-KR" dirty="0">
                    <a:solidFill>
                      <a:schemeClr val="tx1"/>
                    </a:solidFill>
                  </a:rPr>
                </a:br>
                <a:r>
                  <a:rPr lang="ko-KR" altLang="en-US" dirty="0">
                    <a:solidFill>
                      <a:schemeClr val="tx1"/>
                    </a:solidFill>
                  </a:rPr>
                  <a:t>가변저항기</a:t>
                </a:r>
              </a:p>
            </p:txBody>
          </p:sp>
        </p:grp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126E1B64-2BFC-4BBB-BE19-C08B05DC32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952810" y="4595552"/>
              <a:ext cx="856221" cy="439002"/>
            </a:xfrm>
            <a:prstGeom prst="straightConnector1">
              <a:avLst/>
            </a:prstGeom>
            <a:ln w="76200">
              <a:solidFill>
                <a:schemeClr val="accent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11C5B2A5-01A7-431C-A4CF-BEE9567B18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027904" y="5145833"/>
              <a:ext cx="798364" cy="73602"/>
            </a:xfrm>
            <a:prstGeom prst="straightConnector1">
              <a:avLst/>
            </a:prstGeom>
            <a:ln w="76200">
              <a:solidFill>
                <a:schemeClr val="accent2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FEBA5FB1-17D2-4D0A-A6CA-A4451526C527}"/>
              </a:ext>
            </a:extLst>
          </p:cNvPr>
          <p:cNvSpPr/>
          <p:nvPr/>
        </p:nvSpPr>
        <p:spPr>
          <a:xfrm>
            <a:off x="6916438" y="3429000"/>
            <a:ext cx="17626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6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제어</a:t>
            </a:r>
          </a:p>
        </p:txBody>
      </p:sp>
    </p:spTree>
    <p:extLst>
      <p:ext uri="{BB962C8B-B14F-4D97-AF65-F5344CB8AC3E}">
        <p14:creationId xmlns:p14="http://schemas.microsoft.com/office/powerpoint/2010/main" val="1012823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CE0413A-5861-47CC-B964-CFAA471AC36B}"/>
              </a:ext>
            </a:extLst>
          </p:cNvPr>
          <p:cNvSpPr/>
          <p:nvPr/>
        </p:nvSpPr>
        <p:spPr>
          <a:xfrm>
            <a:off x="64655" y="64656"/>
            <a:ext cx="12053454" cy="6714836"/>
          </a:xfrm>
          <a:prstGeom prst="rect">
            <a:avLst/>
          </a:prstGeom>
          <a:noFill/>
          <a:ln w="60325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33D4F4B-783F-458A-89E7-EDB1E69F926C}"/>
              </a:ext>
            </a:extLst>
          </p:cNvPr>
          <p:cNvSpPr/>
          <p:nvPr/>
        </p:nvSpPr>
        <p:spPr>
          <a:xfrm>
            <a:off x="6241898" y="279125"/>
            <a:ext cx="624987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6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RC</a:t>
            </a:r>
            <a:r>
              <a:rPr lang="ko-KR" altLang="en-US" sz="6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카 테스트</a:t>
            </a:r>
          </a:p>
        </p:txBody>
      </p:sp>
      <p:pic>
        <p:nvPicPr>
          <p:cNvPr id="3" name="KakaoTalk_Video_20181001_2349_12_918">
            <a:hlinkClick r:id="" action="ppaction://media"/>
            <a:extLst>
              <a:ext uri="{FF2B5EF4-FFF2-40B4-BE49-F238E27FC236}">
                <a16:creationId xmlns:a16="http://schemas.microsoft.com/office/drawing/2014/main" id="{7D6B4ACC-E21F-4E24-9C38-E90A5BBE94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245107" y="553416"/>
            <a:ext cx="5762399" cy="564759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AD25EAD-C801-45D5-8738-74DA8B08A005}"/>
              </a:ext>
            </a:extLst>
          </p:cNvPr>
          <p:cNvSpPr/>
          <p:nvPr/>
        </p:nvSpPr>
        <p:spPr>
          <a:xfrm>
            <a:off x="7426036" y="1570181"/>
            <a:ext cx="4463454" cy="2152073"/>
          </a:xfrm>
          <a:prstGeom prst="rect">
            <a:avLst/>
          </a:prstGeo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3000" dirty="0" err="1"/>
              <a:t>서보</a:t>
            </a:r>
            <a:r>
              <a:rPr lang="ko-KR" altLang="en-US" sz="3000" dirty="0"/>
              <a:t> 모터 제어</a:t>
            </a:r>
            <a:br>
              <a:rPr lang="en-US" altLang="ko-KR" sz="3000" dirty="0"/>
            </a:br>
            <a:r>
              <a:rPr lang="en-US" altLang="ko-KR" sz="3000" dirty="0"/>
              <a:t>(60’ ~ 120’)</a:t>
            </a:r>
            <a:endParaRPr lang="ko-KR" altLang="en-US" sz="30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BA17301-CD2A-4BB6-AB58-5835FABB6D66}"/>
              </a:ext>
            </a:extLst>
          </p:cNvPr>
          <p:cNvSpPr/>
          <p:nvPr/>
        </p:nvSpPr>
        <p:spPr>
          <a:xfrm>
            <a:off x="7426036" y="4083246"/>
            <a:ext cx="4463454" cy="2152073"/>
          </a:xfrm>
          <a:prstGeom prst="rect">
            <a:avLst/>
          </a:prstGeom>
          <a:ln w="762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000" dirty="0"/>
              <a:t>DC</a:t>
            </a:r>
            <a:r>
              <a:rPr lang="ko-KR" altLang="en-US" sz="3000" dirty="0"/>
              <a:t>모터 양단 제어</a:t>
            </a:r>
            <a:br>
              <a:rPr lang="en-US" altLang="ko-KR" sz="3000" dirty="0"/>
            </a:br>
            <a:r>
              <a:rPr lang="en-US" altLang="ko-KR" sz="3000" dirty="0"/>
              <a:t>(</a:t>
            </a:r>
            <a:r>
              <a:rPr lang="ko-KR" altLang="en-US" sz="3000" dirty="0" err="1"/>
              <a:t>듀티비</a:t>
            </a:r>
            <a:r>
              <a:rPr lang="ko-KR" altLang="en-US" sz="3000" dirty="0"/>
              <a:t> </a:t>
            </a:r>
            <a:r>
              <a:rPr lang="en-US" altLang="ko-KR" sz="3000" dirty="0"/>
              <a:t>80% )</a:t>
            </a:r>
            <a:endParaRPr lang="ko-KR" altLang="en-US" sz="30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E10174A-8F22-454C-A1E9-5612A095C74E}"/>
              </a:ext>
            </a:extLst>
          </p:cNvPr>
          <p:cNvSpPr/>
          <p:nvPr/>
        </p:nvSpPr>
        <p:spPr>
          <a:xfrm>
            <a:off x="6160895" y="1570180"/>
            <a:ext cx="1108123" cy="2152073"/>
          </a:xfrm>
          <a:prstGeom prst="rect">
            <a:avLst/>
          </a:prstGeo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000" dirty="0"/>
              <a:t>1</a:t>
            </a:r>
            <a:r>
              <a:rPr lang="ko-KR" altLang="en-US" sz="3000" dirty="0"/>
              <a:t>번</a:t>
            </a:r>
            <a:br>
              <a:rPr lang="en-US" altLang="ko-KR" dirty="0"/>
            </a:b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1F9FA98-4CF5-4B29-AB34-0D2764C6AA9B}"/>
              </a:ext>
            </a:extLst>
          </p:cNvPr>
          <p:cNvSpPr/>
          <p:nvPr/>
        </p:nvSpPr>
        <p:spPr>
          <a:xfrm>
            <a:off x="6165918" y="4083246"/>
            <a:ext cx="1108123" cy="2152073"/>
          </a:xfrm>
          <a:prstGeom prst="rect">
            <a:avLst/>
          </a:prstGeom>
          <a:ln w="762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000" dirty="0"/>
              <a:t>2</a:t>
            </a:r>
            <a:r>
              <a:rPr lang="ko-KR" altLang="en-US" sz="3000" dirty="0"/>
              <a:t>번</a:t>
            </a:r>
            <a:br>
              <a:rPr lang="en-US" altLang="ko-KR" dirty="0"/>
            </a:br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597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83212" y="322652"/>
            <a:ext cx="10515600" cy="1325563"/>
          </a:xfrm>
        </p:spPr>
        <p:txBody>
          <a:bodyPr/>
          <a:lstStyle/>
          <a:p>
            <a:r>
              <a:rPr lang="ko-KR" altLang="en-US" dirty="0"/>
              <a:t>추가 계획</a:t>
            </a:r>
            <a:r>
              <a:rPr lang="en-US" altLang="ko-KR" dirty="0"/>
              <a:t>(</a:t>
            </a:r>
            <a:r>
              <a:rPr lang="ko-KR" altLang="en-US" dirty="0"/>
              <a:t>희망사항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09E3072-6475-46A1-9105-514BE2F1407D}"/>
              </a:ext>
            </a:extLst>
          </p:cNvPr>
          <p:cNvSpPr/>
          <p:nvPr/>
        </p:nvSpPr>
        <p:spPr>
          <a:xfrm>
            <a:off x="64655" y="64656"/>
            <a:ext cx="12053454" cy="6714836"/>
          </a:xfrm>
          <a:prstGeom prst="rect">
            <a:avLst/>
          </a:prstGeom>
          <a:noFill/>
          <a:ln w="60325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3"/>
          <p:cNvGrpSpPr/>
          <p:nvPr/>
        </p:nvGrpSpPr>
        <p:grpSpPr>
          <a:xfrm>
            <a:off x="652435" y="1441575"/>
            <a:ext cx="953717" cy="3733687"/>
            <a:chOff x="722683" y="1441576"/>
            <a:chExt cx="953717" cy="3733687"/>
          </a:xfrm>
        </p:grpSpPr>
        <p:sp>
          <p:nvSpPr>
            <p:cNvPr id="5" name="직사각형 4"/>
            <p:cNvSpPr/>
            <p:nvPr/>
          </p:nvSpPr>
          <p:spPr>
            <a:xfrm>
              <a:off x="723705" y="1441576"/>
              <a:ext cx="952695" cy="929269"/>
            </a:xfrm>
            <a:prstGeom prst="rect">
              <a:avLst/>
            </a:prstGeom>
            <a:noFill/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500" dirty="0">
                  <a:solidFill>
                    <a:schemeClr val="tx1"/>
                  </a:solidFill>
                </a:rPr>
                <a:t>#1</a:t>
              </a:r>
              <a:endParaRPr lang="ko-KR" altLang="en-US" sz="3500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722684" y="2370845"/>
              <a:ext cx="952695" cy="929269"/>
            </a:xfrm>
            <a:prstGeom prst="rect">
              <a:avLst/>
            </a:prstGeom>
            <a:noFill/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500" dirty="0">
                  <a:solidFill>
                    <a:schemeClr val="tx1"/>
                  </a:solidFill>
                </a:rPr>
                <a:t>#2</a:t>
              </a:r>
              <a:endParaRPr lang="ko-KR" altLang="en-US" sz="3500" dirty="0">
                <a:solidFill>
                  <a:schemeClr val="tx1"/>
                </a:solidFill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722684" y="3300114"/>
              <a:ext cx="952695" cy="92926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500" dirty="0">
                  <a:solidFill>
                    <a:schemeClr val="tx1"/>
                  </a:solidFill>
                </a:rPr>
                <a:t>#3</a:t>
              </a:r>
              <a:endParaRPr lang="ko-KR" altLang="en-US" sz="3500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722683" y="4245994"/>
              <a:ext cx="952695" cy="92926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500" dirty="0">
                  <a:solidFill>
                    <a:schemeClr val="tx1"/>
                  </a:solidFill>
                </a:rPr>
                <a:t>#4</a:t>
              </a:r>
              <a:endParaRPr lang="ko-KR" altLang="en-US" sz="35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그룹 25"/>
          <p:cNvGrpSpPr/>
          <p:nvPr/>
        </p:nvGrpSpPr>
        <p:grpSpPr>
          <a:xfrm>
            <a:off x="2422534" y="1441576"/>
            <a:ext cx="2628437" cy="3724647"/>
            <a:chOff x="2193934" y="1441576"/>
            <a:chExt cx="2628437" cy="3724647"/>
          </a:xfrm>
        </p:grpSpPr>
        <p:sp>
          <p:nvSpPr>
            <p:cNvPr id="6" name="직사각형 5"/>
            <p:cNvSpPr/>
            <p:nvPr/>
          </p:nvSpPr>
          <p:spPr>
            <a:xfrm>
              <a:off x="2193936" y="1441576"/>
              <a:ext cx="2628435" cy="929269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dirty="0">
                  <a:solidFill>
                    <a:schemeClr val="tx1"/>
                  </a:solidFill>
                </a:rPr>
                <a:t>차체 완성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2193936" y="2372076"/>
              <a:ext cx="2628435" cy="929269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dirty="0">
                  <a:solidFill>
                    <a:schemeClr val="tx1"/>
                  </a:solidFill>
                </a:rPr>
                <a:t>RC</a:t>
              </a:r>
              <a:r>
                <a:rPr lang="ko-KR" altLang="en-US" sz="2500" dirty="0">
                  <a:solidFill>
                    <a:schemeClr val="tx1"/>
                  </a:solidFill>
                </a:rPr>
                <a:t>카 차체 </a:t>
              </a:r>
              <a:r>
                <a:rPr lang="en-US" altLang="ko-KR" sz="2500" dirty="0">
                  <a:solidFill>
                    <a:schemeClr val="tx1"/>
                  </a:solidFill>
                </a:rPr>
                <a:t>=&gt; </a:t>
              </a:r>
              <a:br>
                <a:rPr lang="en-US" altLang="ko-KR" sz="2500" dirty="0">
                  <a:solidFill>
                    <a:schemeClr val="tx1"/>
                  </a:solidFill>
                </a:rPr>
              </a:br>
              <a:r>
                <a:rPr lang="ko-KR" altLang="en-US" sz="2500" dirty="0" err="1">
                  <a:solidFill>
                    <a:schemeClr val="tx1"/>
                  </a:solidFill>
                </a:rPr>
                <a:t>포맥스로</a:t>
              </a:r>
              <a:r>
                <a:rPr lang="ko-KR" altLang="en-US" sz="2500" dirty="0">
                  <a:solidFill>
                    <a:schemeClr val="tx1"/>
                  </a:solidFill>
                </a:rPr>
                <a:t> 재설계</a:t>
              </a: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193935" y="3306454"/>
              <a:ext cx="2628435" cy="92926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dirty="0" err="1">
                  <a:solidFill>
                    <a:schemeClr val="tx1"/>
                  </a:solidFill>
                </a:rPr>
                <a:t>서보모터</a:t>
              </a:r>
              <a:r>
                <a:rPr lang="ko-KR" altLang="en-US" sz="2500" dirty="0">
                  <a:solidFill>
                    <a:schemeClr val="tx1"/>
                  </a:solidFill>
                </a:rPr>
                <a:t> 구조</a:t>
              </a:r>
              <a:br>
                <a:rPr lang="en-US" altLang="ko-KR" sz="2500" dirty="0">
                  <a:solidFill>
                    <a:schemeClr val="tx1"/>
                  </a:solidFill>
                </a:rPr>
              </a:br>
              <a:r>
                <a:rPr lang="ko-KR" altLang="en-US" sz="2500" dirty="0">
                  <a:solidFill>
                    <a:schemeClr val="tx1"/>
                  </a:solidFill>
                </a:rPr>
                <a:t>변경</a:t>
              </a: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2193934" y="4236954"/>
              <a:ext cx="2628435" cy="92926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dirty="0">
                  <a:solidFill>
                    <a:schemeClr val="tx1"/>
                  </a:solidFill>
                </a:rPr>
                <a:t>자동차 기어 추가</a:t>
              </a:r>
            </a:p>
          </p:txBody>
        </p:sp>
      </p:grpSp>
      <p:grpSp>
        <p:nvGrpSpPr>
          <p:cNvPr id="17" name="그룹 22"/>
          <p:cNvGrpSpPr/>
          <p:nvPr/>
        </p:nvGrpSpPr>
        <p:grpSpPr>
          <a:xfrm>
            <a:off x="6244257" y="1441574"/>
            <a:ext cx="1124287" cy="3717077"/>
            <a:chOff x="6147371" y="1441575"/>
            <a:chExt cx="1124287" cy="3717077"/>
          </a:xfrm>
        </p:grpSpPr>
        <p:sp>
          <p:nvSpPr>
            <p:cNvPr id="10" name="직사각형 9"/>
            <p:cNvSpPr/>
            <p:nvPr/>
          </p:nvSpPr>
          <p:spPr>
            <a:xfrm>
              <a:off x="6147371" y="1441575"/>
              <a:ext cx="1124287" cy="92926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500" dirty="0">
                  <a:solidFill>
                    <a:schemeClr val="tx1"/>
                  </a:solidFill>
                </a:rPr>
                <a:t>#5</a:t>
              </a:r>
              <a:endParaRPr lang="ko-KR" altLang="en-US" sz="3500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6148392" y="2370844"/>
              <a:ext cx="1123266" cy="929269"/>
            </a:xfrm>
            <a:prstGeom prst="rect">
              <a:avLst/>
            </a:prstGeom>
            <a:solidFill>
              <a:schemeClr val="bg1"/>
            </a:solidFill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500" dirty="0">
                  <a:solidFill>
                    <a:schemeClr val="tx1"/>
                  </a:solidFill>
                </a:rPr>
                <a:t>#6</a:t>
              </a:r>
              <a:endParaRPr lang="ko-KR" altLang="en-US" sz="3500" dirty="0">
                <a:solidFill>
                  <a:schemeClr val="tx1"/>
                </a:solidFill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6147371" y="3300114"/>
              <a:ext cx="1124287" cy="929269"/>
            </a:xfrm>
            <a:prstGeom prst="rect">
              <a:avLst/>
            </a:prstGeom>
            <a:noFill/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500" dirty="0">
                  <a:solidFill>
                    <a:schemeClr val="tx1"/>
                  </a:solidFill>
                </a:rPr>
                <a:t>#7</a:t>
              </a:r>
              <a:endParaRPr lang="ko-KR" altLang="en-US" sz="3500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6147371" y="4229383"/>
              <a:ext cx="1124287" cy="929269"/>
            </a:xfrm>
            <a:prstGeom prst="rect">
              <a:avLst/>
            </a:prstGeom>
            <a:noFill/>
            <a:ln w="571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5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그룹 24"/>
          <p:cNvGrpSpPr/>
          <p:nvPr/>
        </p:nvGrpSpPr>
        <p:grpSpPr>
          <a:xfrm>
            <a:off x="7919460" y="1434003"/>
            <a:ext cx="2628435" cy="3724648"/>
            <a:chOff x="7665808" y="1441575"/>
            <a:chExt cx="2628435" cy="3724648"/>
          </a:xfrm>
        </p:grpSpPr>
        <p:sp>
          <p:nvSpPr>
            <p:cNvPr id="16" name="직사각형 15"/>
            <p:cNvSpPr/>
            <p:nvPr/>
          </p:nvSpPr>
          <p:spPr>
            <a:xfrm>
              <a:off x="7665808" y="2370844"/>
              <a:ext cx="2628435" cy="929269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dirty="0">
                  <a:solidFill>
                    <a:schemeClr val="tx1"/>
                  </a:solidFill>
                </a:rPr>
                <a:t>전원</a:t>
              </a:r>
              <a:r>
                <a:rPr lang="en-US" altLang="ko-KR" sz="2500" dirty="0">
                  <a:solidFill>
                    <a:schemeClr val="tx1"/>
                  </a:solidFill>
                </a:rPr>
                <a:t>(</a:t>
              </a:r>
              <a:r>
                <a:rPr lang="ko-KR" altLang="en-US" sz="2500" dirty="0">
                  <a:solidFill>
                    <a:schemeClr val="tx1"/>
                  </a:solidFill>
                </a:rPr>
                <a:t>배터리</a:t>
              </a:r>
              <a:r>
                <a:rPr lang="en-US" altLang="ko-KR" sz="2500" dirty="0">
                  <a:solidFill>
                    <a:schemeClr val="tx1"/>
                  </a:solidFill>
                </a:rPr>
                <a:t>)</a:t>
              </a:r>
              <a:r>
                <a:rPr lang="ko-KR" altLang="en-US" sz="2500" dirty="0">
                  <a:solidFill>
                    <a:schemeClr val="tx1"/>
                  </a:solidFill>
                </a:rPr>
                <a:t>문제</a:t>
              </a:r>
              <a:br>
                <a:rPr lang="en-US" altLang="ko-KR" sz="2500" dirty="0">
                  <a:solidFill>
                    <a:schemeClr val="tx1"/>
                  </a:solidFill>
                </a:rPr>
              </a:br>
              <a:r>
                <a:rPr lang="ko-KR" altLang="en-US" sz="2500" dirty="0">
                  <a:solidFill>
                    <a:schemeClr val="tx1"/>
                  </a:solidFill>
                </a:rPr>
                <a:t>해결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7665808" y="1441575"/>
              <a:ext cx="2628435" cy="929269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dirty="0">
                  <a:solidFill>
                    <a:schemeClr val="tx1"/>
                  </a:solidFill>
                </a:rPr>
                <a:t>핸들 </a:t>
              </a:r>
              <a:r>
                <a:rPr lang="en-US" altLang="ko-KR" sz="2500" dirty="0">
                  <a:solidFill>
                    <a:schemeClr val="tx1"/>
                  </a:solidFill>
                </a:rPr>
                <a:t>/ </a:t>
              </a:r>
              <a:r>
                <a:rPr lang="ko-KR" altLang="en-US" sz="2500" dirty="0">
                  <a:solidFill>
                    <a:schemeClr val="tx1"/>
                  </a:solidFill>
                </a:rPr>
                <a:t>페달 기기</a:t>
              </a:r>
              <a:br>
                <a:rPr lang="en-US" altLang="ko-KR" sz="2500" dirty="0">
                  <a:solidFill>
                    <a:schemeClr val="tx1"/>
                  </a:solidFill>
                </a:rPr>
              </a:br>
              <a:r>
                <a:rPr lang="ko-KR" altLang="en-US" sz="2500" dirty="0">
                  <a:solidFill>
                    <a:schemeClr val="tx1"/>
                  </a:solidFill>
                </a:rPr>
                <a:t>구조 강화</a:t>
              </a: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7665808" y="3300114"/>
              <a:ext cx="2628435" cy="929269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dirty="0">
                  <a:solidFill>
                    <a:schemeClr val="tx1"/>
                  </a:solidFill>
                </a:rPr>
                <a:t>코드 최적화</a:t>
              </a: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7665808" y="4236954"/>
              <a:ext cx="2628435" cy="929269"/>
            </a:xfrm>
            <a:prstGeom prst="rect">
              <a:avLst/>
            </a:prstGeom>
            <a:noFill/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5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1398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Q&amp;A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09E3072-6475-46A1-9105-514BE2F1407D}"/>
              </a:ext>
            </a:extLst>
          </p:cNvPr>
          <p:cNvSpPr/>
          <p:nvPr/>
        </p:nvSpPr>
        <p:spPr>
          <a:xfrm>
            <a:off x="64655" y="64656"/>
            <a:ext cx="12053454" cy="6714836"/>
          </a:xfrm>
          <a:prstGeom prst="rect">
            <a:avLst/>
          </a:prstGeom>
          <a:noFill/>
          <a:ln w="60325" cmpd="sng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2239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</TotalTime>
  <Words>106</Words>
  <Application>Microsoft Office PowerPoint</Application>
  <PresentationFormat>와이드스크린</PresentationFormat>
  <Paragraphs>44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RC카 시뮬레이션</vt:lpstr>
      <vt:lpstr>PowerPoint 프레젠테이션</vt:lpstr>
      <vt:lpstr>PowerPoint 프레젠테이션</vt:lpstr>
      <vt:lpstr>PowerPoint 프레젠테이션</vt:lpstr>
      <vt:lpstr>추가 계획(희망사항)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RC카 시뮬레이션</dc:title>
  <dc:creator>admin0</dc:creator>
  <cp:lastModifiedBy>경규진</cp:lastModifiedBy>
  <cp:revision>37</cp:revision>
  <dcterms:created xsi:type="dcterms:W3CDTF">2018-07-08T14:22:26Z</dcterms:created>
  <dcterms:modified xsi:type="dcterms:W3CDTF">2018-10-01T16:12:48Z</dcterms:modified>
</cp:coreProperties>
</file>

<file path=docProps/thumbnail.jpeg>
</file>